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327" r:id="rId2"/>
    <p:sldId id="323" r:id="rId3"/>
    <p:sldId id="324" r:id="rId4"/>
    <p:sldId id="325" r:id="rId5"/>
    <p:sldId id="326" r:id="rId6"/>
    <p:sldId id="314" r:id="rId7"/>
    <p:sldId id="303" r:id="rId8"/>
    <p:sldId id="322" r:id="rId9"/>
    <p:sldId id="305" r:id="rId10"/>
    <p:sldId id="306" r:id="rId11"/>
    <p:sldId id="308" r:id="rId12"/>
    <p:sldId id="258" r:id="rId13"/>
    <p:sldId id="285" r:id="rId14"/>
    <p:sldId id="286" r:id="rId15"/>
    <p:sldId id="287" r:id="rId16"/>
    <p:sldId id="288" r:id="rId17"/>
    <p:sldId id="307" r:id="rId18"/>
    <p:sldId id="296" r:id="rId19"/>
    <p:sldId id="294" r:id="rId20"/>
    <p:sldId id="295" r:id="rId21"/>
    <p:sldId id="297" r:id="rId22"/>
    <p:sldId id="304" r:id="rId23"/>
    <p:sldId id="315" r:id="rId24"/>
    <p:sldId id="292" r:id="rId25"/>
    <p:sldId id="293" r:id="rId26"/>
    <p:sldId id="309" r:id="rId27"/>
    <p:sldId id="316" r:id="rId28"/>
    <p:sldId id="317" r:id="rId29"/>
    <p:sldId id="318" r:id="rId30"/>
    <p:sldId id="31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erif SemiBold" panose="020B0604020202020204" charset="0"/>
      <p:regular r:id="rId41"/>
      <p:bold r:id="rId42"/>
      <p:italic r:id="rId43"/>
      <p:boldItalic r:id="rId44"/>
    </p:embeddedFont>
    <p:embeddedFont>
      <p:font typeface="Merriweather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97100"/>
    <a:srgbClr val="FFE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65954-2E56-48B5-AFAA-9D32D2369633}" v="11" dt="2019-12-04T22:57:32.961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Kauan" userId="6930d96a2a24311f" providerId="LiveId" clId="{63965954-2E56-48B5-AFAA-9D32D2369633}"/>
    <pc:docChg chg="addSld modSld sldOrd">
      <pc:chgData name="Eduardo Kauan" userId="6930d96a2a24311f" providerId="LiveId" clId="{63965954-2E56-48B5-AFAA-9D32D2369633}" dt="2019-12-04T22:57:59.630" v="17" actId="1076"/>
      <pc:docMkLst>
        <pc:docMk/>
      </pc:docMkLst>
      <pc:sldChg chg="ord">
        <pc:chgData name="Eduardo Kauan" userId="6930d96a2a24311f" providerId="LiveId" clId="{63965954-2E56-48B5-AFAA-9D32D2369633}" dt="2019-12-04T12:11:22.524" v="1"/>
        <pc:sldMkLst>
          <pc:docMk/>
          <pc:sldMk cId="1505736801" sldId="312"/>
        </pc:sldMkLst>
      </pc:sldChg>
      <pc:sldChg chg="addSp modSp">
        <pc:chgData name="Eduardo Kauan" userId="6930d96a2a24311f" providerId="LiveId" clId="{63965954-2E56-48B5-AFAA-9D32D2369633}" dt="2019-12-04T22:57:59.630" v="17" actId="1076"/>
        <pc:sldMkLst>
          <pc:docMk/>
          <pc:sldMk cId="1037131190" sldId="322"/>
        </pc:sldMkLst>
        <pc:spChg chg="add mod">
          <ac:chgData name="Eduardo Kauan" userId="6930d96a2a24311f" providerId="LiveId" clId="{63965954-2E56-48B5-AFAA-9D32D2369633}" dt="2019-12-04T22:57:42.822" v="16" actId="1076"/>
          <ac:spMkLst>
            <pc:docMk/>
            <pc:sldMk cId="1037131190" sldId="322"/>
            <ac:spMk id="2" creationId="{513B67EA-4811-42CC-91CA-04970607C014}"/>
          </ac:spMkLst>
        </pc:spChg>
        <pc:spChg chg="add mod">
          <ac:chgData name="Eduardo Kauan" userId="6930d96a2a24311f" providerId="LiveId" clId="{63965954-2E56-48B5-AFAA-9D32D2369633}" dt="2019-12-04T22:57:59.630" v="17" actId="1076"/>
          <ac:spMkLst>
            <pc:docMk/>
            <pc:sldMk cId="1037131190" sldId="322"/>
            <ac:spMk id="3" creationId="{78AE6F5F-3A4B-447C-A991-BBEBD10ED8AC}"/>
          </ac:spMkLst>
        </pc:spChg>
      </pc:sldChg>
      <pc:sldChg chg="modSp add ord setBg">
        <pc:chgData name="Eduardo Kauan" userId="6930d96a2a24311f" providerId="LiveId" clId="{63965954-2E56-48B5-AFAA-9D32D2369633}" dt="2019-12-04T22:55:37.300" v="9" actId="207"/>
        <pc:sldMkLst>
          <pc:docMk/>
          <pc:sldMk cId="763103180" sldId="327"/>
        </pc:sldMkLst>
        <pc:spChg chg="mod">
          <ac:chgData name="Eduardo Kauan" userId="6930d96a2a24311f" providerId="LiveId" clId="{63965954-2E56-48B5-AFAA-9D32D2369633}" dt="2019-12-04T22:55:37.300" v="9" actId="207"/>
          <ac:spMkLst>
            <pc:docMk/>
            <pc:sldMk cId="763103180" sldId="327"/>
            <ac:spMk id="2" creationId="{46227B47-0F43-4E87-A6C8-D87B867043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0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79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51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13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96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7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6227B47-0F43-4E87-A6C8-D87B86704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1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0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1" y="770101"/>
            <a:ext cx="7582328" cy="40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1863932" y="230452"/>
            <a:ext cx="564209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DA TELA DE LOGIN </a:t>
            </a: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8" y="716890"/>
            <a:ext cx="8906241" cy="427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" y="1006225"/>
            <a:ext cx="7343784" cy="3698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144112"/>
            <a:ext cx="8906241" cy="28552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320996"/>
            <a:ext cx="8906241" cy="2512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24" y="863360"/>
            <a:ext cx="6604948" cy="39843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262309" y="226165"/>
            <a:ext cx="5077024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TELEGRAM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21000" y="231096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OSHI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636840" y="220673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SITE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14934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DIAGRAMAS DE CASO DE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381" r="2854" b="6400"/>
          <a:stretch/>
        </p:blipFill>
        <p:spPr>
          <a:xfrm>
            <a:off x="183958" y="1701209"/>
            <a:ext cx="4937132" cy="2020184"/>
          </a:xfrm>
          <a:prstGeom prst="rect">
            <a:avLst/>
          </a:prstGeom>
        </p:spPr>
      </p:pic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7A84207-344E-4DDE-9C24-5AD0494EA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3936" r="3756" b="3668"/>
          <a:stretch/>
        </p:blipFill>
        <p:spPr>
          <a:xfrm>
            <a:off x="5254363" y="935663"/>
            <a:ext cx="3579329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2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300" y="80783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51CE8-4C01-490F-BD49-E78C74C8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" t="579" r="1460" b="1730"/>
          <a:stretch/>
        </p:blipFill>
        <p:spPr>
          <a:xfrm>
            <a:off x="583893" y="539827"/>
            <a:ext cx="8079647" cy="44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82420" y="48645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97B4E-620E-4049-8A48-0AA6A0F4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8" b="1326"/>
          <a:stretch/>
        </p:blipFill>
        <p:spPr>
          <a:xfrm>
            <a:off x="260497" y="723510"/>
            <a:ext cx="8623005" cy="41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4" y="1418243"/>
            <a:ext cx="36480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24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25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E53191-AD94-40CA-A1B0-9BB02BE7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743291"/>
            <a:ext cx="7666891" cy="42508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337936" y="149342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355094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79507" y="253250"/>
            <a:ext cx="338498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SCRIPT DE INSTALAÇÃO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1" y="1611023"/>
            <a:ext cx="6764915" cy="2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18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3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6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4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3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5</a:t>
            </a:fld>
            <a:endParaRPr lang="pt-BR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4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29715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8" y="1356187"/>
            <a:ext cx="4334242" cy="2804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" y="1356187"/>
            <a:ext cx="4510354" cy="2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3B67EA-4811-42CC-91CA-04970607C014}"/>
              </a:ext>
            </a:extLst>
          </p:cNvPr>
          <p:cNvSpPr/>
          <p:nvPr/>
        </p:nvSpPr>
        <p:spPr>
          <a:xfrm>
            <a:off x="8709914" y="4827181"/>
            <a:ext cx="180754" cy="191386"/>
          </a:xfrm>
          <a:prstGeom prst="rect">
            <a:avLst/>
          </a:prstGeom>
          <a:solidFill>
            <a:srgbClr val="E8E8E8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78AE6F5F-3A4B-447C-A991-BBEBD10ED8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8564" y="4697581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3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839FC3-018F-434E-BF61-3EEFA6B49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" b="-1"/>
          <a:stretch/>
        </p:blipFill>
        <p:spPr>
          <a:xfrm>
            <a:off x="907214" y="672029"/>
            <a:ext cx="7329566" cy="43318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557368483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2286</TotalTime>
  <Words>83</Words>
  <Application>Microsoft Office PowerPoint</Application>
  <PresentationFormat>Apresentação na tela (16:9)</PresentationFormat>
  <Paragraphs>44</Paragraphs>
  <Slides>30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IBM Plex Serif SemiBold</vt:lpstr>
      <vt:lpstr>Arial</vt:lpstr>
      <vt:lpstr>Calibri</vt:lpstr>
      <vt:lpstr>IBM Plex Sans</vt:lpstr>
      <vt:lpstr>Merriweather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Eduardo Kauan</cp:lastModifiedBy>
  <cp:revision>35</cp:revision>
  <dcterms:modified xsi:type="dcterms:W3CDTF">2019-12-04T22:58:04Z</dcterms:modified>
</cp:coreProperties>
</file>